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64" r:id="rId2"/>
    <p:sldId id="265" r:id="rId3"/>
    <p:sldId id="258" r:id="rId4"/>
    <p:sldId id="263" r:id="rId5"/>
    <p:sldId id="261" r:id="rId6"/>
    <p:sldId id="260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1E290-BD44-41B5-92EC-9569CFB5D8E8}" type="datetimeFigureOut">
              <a:rPr lang="it-IT" smtClean="0"/>
              <a:t>18/06/2019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1ADA4-39A0-478B-991E-0B76F165EC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9253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manual.robotis.com/docs/en/platform/turtlebot3/specifications/#hardware-specifica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9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8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A3E731-8714-4307-B73D-5BDB0612A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rgbClr val="FFFFFF"/>
                </a:solidFill>
              </a:rPr>
              <a:t>Potential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36F79-3A05-4C71-82EB-78F41A056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Caso di studio: turtlebot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21575-ACAD-42B1-A814-3C2424F8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2557" y="5535979"/>
            <a:ext cx="5124886" cy="1441083"/>
          </a:xfrm>
        </p:spPr>
        <p:txBody>
          <a:bodyPr/>
          <a:lstStyle/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FRANCESCO FURNARI</a:t>
            </a:r>
          </a:p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FABRIZIO TORNATORE</a:t>
            </a:r>
          </a:p>
          <a:p>
            <a:pPr algn="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SIMONE TROVATO</a:t>
            </a:r>
          </a:p>
        </p:txBody>
      </p:sp>
    </p:spTree>
    <p:extLst>
      <p:ext uri="{BB962C8B-B14F-4D97-AF65-F5344CB8AC3E}">
        <p14:creationId xmlns:p14="http://schemas.microsoft.com/office/powerpoint/2010/main" val="533513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9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8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A3E731-8714-4307-B73D-5BDB0612A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rgbClr val="FFFFFF"/>
                </a:solidFill>
              </a:rPr>
              <a:t>DETTAGLI Implementativi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36F79-3A05-4C71-82EB-78F41A056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Caso di studio: turtlebot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21575-ACAD-42B1-A814-3C2424F8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2557" y="5535979"/>
            <a:ext cx="5124886" cy="1441083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SIMONE TROVATO</a:t>
            </a:r>
          </a:p>
        </p:txBody>
      </p:sp>
    </p:spTree>
    <p:extLst>
      <p:ext uri="{BB962C8B-B14F-4D97-AF65-F5344CB8AC3E}">
        <p14:creationId xmlns:p14="http://schemas.microsoft.com/office/powerpoint/2010/main" val="1952292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E240F-CA8E-4F8B-BD87-45CE319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Dettagli Implementativi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8FDD-3359-4E18-A353-E6440CFC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r>
              <a:rPr lang="it-IT" dirty="0"/>
              <a:t>Primo passo: abbiamo utilizzato la classe Robot realizzata a lezione per costruire un simulatore.</a:t>
            </a:r>
          </a:p>
          <a:p>
            <a:r>
              <a:rPr lang="it-IT" dirty="0"/>
              <a:t>Secondo passo: passare dal simulatore a un’implementazione su robot reale.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In questa sezione discuterò la realizzazione del simulatore.</a:t>
            </a:r>
          </a:p>
          <a:p>
            <a:endParaRPr lang="it-IT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1797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8FDD-3359-4E18-A353-E6440CFC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627063"/>
            <a:ext cx="9840911" cy="5164138"/>
          </a:xfrm>
        </p:spPr>
        <p:txBody>
          <a:bodyPr anchor="t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/>
              <a:t>Da </a:t>
            </a:r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http://emanual.robotis.com/docs/en/platform/turtlebot3/specifications/#hardware-specifications</a:t>
            </a:r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/>
              <a:t>sono state ricavate alcune informazione sul robot utilizzato (</a:t>
            </a:r>
            <a:r>
              <a:rPr lang="it-IT" b="1"/>
              <a:t>TurtleBot Burger</a:t>
            </a:r>
            <a:r>
              <a:rPr lang="it-IT"/>
              <a:t>) per rendere la simulazione più vicina possibile al robot reale: massa, velocità di traslazione e di rotazione massime, distanza tra le ruote, raggio robot.</a:t>
            </a:r>
          </a:p>
          <a:p>
            <a:pPr marL="457200" indent="-457200">
              <a:buFont typeface="+mj-lt"/>
              <a:buAutoNum type="arabicPeriod"/>
            </a:pPr>
            <a:r>
              <a:rPr lang="it-IT"/>
              <a:t>Sono state definite le classi Ostacolo e PotentialFieldControl che utilizza le funzioni che permettono il calcolo della forza attrattiva, della forza repulsiva degli ostacoli e della forza repulsiva dei bordi.</a:t>
            </a:r>
          </a:p>
          <a:p>
            <a:pPr marL="457200" indent="-457200">
              <a:buFont typeface="+mj-lt"/>
              <a:buAutoNum type="arabicPeriod"/>
            </a:pPr>
            <a:r>
              <a:rPr lang="it-IT"/>
              <a:t>È stato costruito un ciclo while che esegue la simulazione, ed è quindi stato plottato il tutto utilizzando matplotlib.pyplot.</a:t>
            </a:r>
          </a:p>
          <a:p>
            <a:endParaRPr lang="it-IT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81439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2" name="Segnaposto contenuto 51">
            <a:extLst>
              <a:ext uri="{FF2B5EF4-FFF2-40B4-BE49-F238E27FC236}">
                <a16:creationId xmlns:a16="http://schemas.microsoft.com/office/drawing/2014/main" id="{1ECA8C1F-4681-4C6E-A113-AB7B29716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88" y="4604942"/>
            <a:ext cx="6212502" cy="15209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C7436BE7-E17A-4DFB-9763-48E4D9C8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it-IT" dirty="0"/>
              <a:t>Classe Ostacolo</a:t>
            </a:r>
          </a:p>
        </p:txBody>
      </p:sp>
      <p:sp>
        <p:nvSpPr>
          <p:cNvPr id="54" name="Content Placeholder 56">
            <a:extLst>
              <a:ext uri="{FF2B5EF4-FFF2-40B4-BE49-F238E27FC236}">
                <a16:creationId xmlns:a16="http://schemas.microsoft.com/office/drawing/2014/main" id="{95136DA4-5F1E-4236-BD9C-6C2F2FF0F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L’ostacolo ha tre attributi principali:</a:t>
            </a:r>
          </a:p>
          <a:p>
            <a:r>
              <a:rPr lang="it-IT" dirty="0" err="1"/>
              <a:t>k_repulsive</a:t>
            </a:r>
            <a:r>
              <a:rPr lang="it-IT" dirty="0"/>
              <a:t>: la costante repulsiva, utilizzata nella formula della repulsione.</a:t>
            </a:r>
          </a:p>
          <a:p>
            <a:r>
              <a:rPr lang="it-IT" dirty="0"/>
              <a:t>centro (</a:t>
            </a:r>
            <a:r>
              <a:rPr lang="it-IT" dirty="0" err="1"/>
              <a:t>Tupla</a:t>
            </a:r>
            <a:r>
              <a:rPr lang="it-IT" dirty="0"/>
              <a:t> x e y) e raggio: gli ostacoli hanno forma circolare. La scelta è dettata dal fatto che calcolare la distanza dalla circonferenza è più semplice rispetto ad altre figure geometriche; è sufficiente, infatti, calcolare la distanza dal centro e sottrarre il raggio.</a:t>
            </a:r>
          </a:p>
        </p:txBody>
      </p:sp>
    </p:spTree>
    <p:extLst>
      <p:ext uri="{BB962C8B-B14F-4D97-AF65-F5344CB8AC3E}">
        <p14:creationId xmlns:p14="http://schemas.microsoft.com/office/powerpoint/2010/main" val="524343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DE2B2B32-1351-49EB-92BA-6B4B2DD4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it-IT" sz="1700" dirty="0"/>
              <a:t>Classe </a:t>
            </a:r>
            <a:r>
              <a:rPr lang="it-IT" sz="1700" dirty="0" err="1"/>
              <a:t>PotentialFieldCONTROL</a:t>
            </a:r>
            <a:endParaRPr lang="it-IT" sz="1700" dirty="0"/>
          </a:p>
        </p:txBody>
      </p:sp>
      <p:sp>
        <p:nvSpPr>
          <p:cNvPr id="53" name="Content Placeholder 56">
            <a:extLst>
              <a:ext uri="{FF2B5EF4-FFF2-40B4-BE49-F238E27FC236}">
                <a16:creationId xmlns:a16="http://schemas.microsoft.com/office/drawing/2014/main" id="{1F24CD8F-3059-46CD-A3FE-2A3F3A614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it-IT" dirty="0"/>
              <a:t>La classe </a:t>
            </a:r>
            <a:r>
              <a:rPr lang="it-IT" dirty="0" err="1"/>
              <a:t>PotentialFieldControl</a:t>
            </a:r>
            <a:r>
              <a:rPr lang="it-IT" dirty="0"/>
              <a:t> ha un metodo </a:t>
            </a:r>
            <a:r>
              <a:rPr lang="it-IT" dirty="0" err="1"/>
              <a:t>evaluate</a:t>
            </a:r>
            <a:r>
              <a:rPr lang="it-IT" dirty="0"/>
              <a:t>, che prendi in ingresso la posizione del robot, e quindi calcola la forza repulsiva dagli ostacoli(che sono statici), la forza repulsiva dai bordi e la forza attrattiva del target, quindi ne esegue la sommatoria.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it-IT" dirty="0"/>
              <a:t>Per il calcolo delle forze abbiamo usato le formule date a lezione per il modulo, quindi abbiamo scomposto in componente lungo x e componente lungo y. Le sommatorie vengono fatte lungo le componenti e solo dopo viene ricalcolato il vettore finale.</a:t>
            </a:r>
          </a:p>
        </p:txBody>
      </p:sp>
      <p:pic>
        <p:nvPicPr>
          <p:cNvPr id="54" name="Immagine 53">
            <a:extLst>
              <a:ext uri="{FF2B5EF4-FFF2-40B4-BE49-F238E27FC236}">
                <a16:creationId xmlns:a16="http://schemas.microsoft.com/office/drawing/2014/main" id="{DA860112-2DA2-4B4A-9D00-EA615FAD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252" y="4695180"/>
            <a:ext cx="6786975" cy="134042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072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C2319200-31F3-4579-AB2D-6A78D845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it-IT" dirty="0"/>
              <a:t>simulazione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B7322290-E036-4C58-BF27-FAB0A2E94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Eseguito il ciclo di simulazione, viene plottato il tutto. Nel grafico abbiamo in giallo lo Start, in verde il Target, in blu gli ostacoli, in rosso la traiettoria del robot.</a:t>
            </a:r>
          </a:p>
          <a:p>
            <a:pPr marL="0" indent="0">
              <a:buNone/>
            </a:pPr>
            <a:r>
              <a:rPr lang="it-IT" dirty="0"/>
              <a:t>È stato scritto inoltre un ciclo che stampa su terminale informazioni utili sullo stato del robot istante per istante.</a:t>
            </a:r>
          </a:p>
          <a:p>
            <a:pPr marL="0" indent="0">
              <a:buNone/>
            </a:pPr>
            <a:r>
              <a:rPr lang="it-IT" dirty="0"/>
              <a:t>Esiste anche un simulatore animato, dove viene animata una linea che fa vedere meglio i cambiamenti di posizione </a:t>
            </a:r>
            <a:r>
              <a:rPr lang="it-IT"/>
              <a:t>del robot.</a:t>
            </a:r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C6E91D3F-8146-4328-9F37-9C89739B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96" y="4604942"/>
            <a:ext cx="2055274" cy="15209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4D9179C9-B642-4FAB-A032-15CB05751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848" y="4734143"/>
            <a:ext cx="3435379" cy="126250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4611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55B33702-DEA4-4F3C-9641-7170107F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7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424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Potential field</vt:lpstr>
      <vt:lpstr>DETTAGLI Implementativi</vt:lpstr>
      <vt:lpstr>Dettagli Implementativi</vt:lpstr>
      <vt:lpstr>Presentazione standard di PowerPoint</vt:lpstr>
      <vt:lpstr>Classe Ostacolo</vt:lpstr>
      <vt:lpstr>Classe PotentialFieldCONTROL</vt:lpstr>
      <vt:lpstr>simulazione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Potential field</dc:title>
  <dc:creator>Simone Trovato</dc:creator>
  <cp:lastModifiedBy>Simone Trovato</cp:lastModifiedBy>
  <cp:revision>8</cp:revision>
  <dcterms:created xsi:type="dcterms:W3CDTF">2019-06-17T11:05:23Z</dcterms:created>
  <dcterms:modified xsi:type="dcterms:W3CDTF">2019-06-17T22:53:24Z</dcterms:modified>
</cp:coreProperties>
</file>